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</p:sldMasterIdLst>
  <p:sldIdLst>
    <p:sldId id="256" r:id="rId2"/>
    <p:sldId id="257" r:id="rId3"/>
    <p:sldId id="258" r:id="rId4"/>
  </p:sldIdLst>
  <p:sldSz cx="6840538" cy="6840538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9680"/>
    <p:restoredTop sz="94675"/>
  </p:normalViewPr>
  <p:slideViewPr>
    <p:cSldViewPr snapToGrid="0" snapToObjects="1">
      <p:cViewPr varScale="1">
        <p:scale>
          <a:sx n="141" d="100"/>
          <a:sy n="141" d="100"/>
        </p:scale>
        <p:origin x="26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3041" y="1119505"/>
            <a:ext cx="5814457" cy="2381521"/>
          </a:xfrm>
        </p:spPr>
        <p:txBody>
          <a:bodyPr anchor="b"/>
          <a:lstStyle>
            <a:lvl1pPr algn="ctr">
              <a:defRPr sz="4489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5067" y="3592866"/>
            <a:ext cx="5130404" cy="1651546"/>
          </a:xfrm>
        </p:spPr>
        <p:txBody>
          <a:bodyPr/>
          <a:lstStyle>
            <a:lvl1pPr marL="0" indent="0" algn="ctr">
              <a:buNone/>
              <a:defRPr sz="1795"/>
            </a:lvl1pPr>
            <a:lvl2pPr marL="342031" indent="0" algn="ctr">
              <a:buNone/>
              <a:defRPr sz="1496"/>
            </a:lvl2pPr>
            <a:lvl3pPr marL="684063" indent="0" algn="ctr">
              <a:buNone/>
              <a:defRPr sz="1347"/>
            </a:lvl3pPr>
            <a:lvl4pPr marL="1026094" indent="0" algn="ctr">
              <a:buNone/>
              <a:defRPr sz="1197"/>
            </a:lvl4pPr>
            <a:lvl5pPr marL="1368125" indent="0" algn="ctr">
              <a:buNone/>
              <a:defRPr sz="1197"/>
            </a:lvl5pPr>
            <a:lvl6pPr marL="1710157" indent="0" algn="ctr">
              <a:buNone/>
              <a:defRPr sz="1197"/>
            </a:lvl6pPr>
            <a:lvl7pPr marL="2052188" indent="0" algn="ctr">
              <a:buNone/>
              <a:defRPr sz="1197"/>
            </a:lvl7pPr>
            <a:lvl8pPr marL="2394219" indent="0" algn="ctr">
              <a:buNone/>
              <a:defRPr sz="1197"/>
            </a:lvl8pPr>
            <a:lvl9pPr marL="2736251" indent="0" algn="ctr">
              <a:buNone/>
              <a:defRPr sz="1197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F0D2E-BCBB-7B4B-B3C4-B871C8CF8724}" type="datetimeFigureOut">
              <a:rPr lang="es-ES" smtClean="0"/>
              <a:t>18/7/20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E2D2C-969C-C641-820E-099A5BB1E71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470622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F0D2E-BCBB-7B4B-B3C4-B871C8CF8724}" type="datetimeFigureOut">
              <a:rPr lang="es-ES" smtClean="0"/>
              <a:t>18/7/20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E2D2C-969C-C641-820E-099A5BB1E71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209845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895260" y="364195"/>
            <a:ext cx="1474991" cy="5797040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0288" y="364195"/>
            <a:ext cx="4339466" cy="5797040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F0D2E-BCBB-7B4B-B3C4-B871C8CF8724}" type="datetimeFigureOut">
              <a:rPr lang="es-ES" smtClean="0"/>
              <a:t>18/7/20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E2D2C-969C-C641-820E-099A5BB1E71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887917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F0D2E-BCBB-7B4B-B3C4-B871C8CF8724}" type="datetimeFigureOut">
              <a:rPr lang="es-ES" smtClean="0"/>
              <a:t>18/7/20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E2D2C-969C-C641-820E-099A5BB1E71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278656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725" y="1705386"/>
            <a:ext cx="5899964" cy="2845473"/>
          </a:xfrm>
        </p:spPr>
        <p:txBody>
          <a:bodyPr anchor="b"/>
          <a:lstStyle>
            <a:lvl1pPr>
              <a:defRPr sz="4489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6725" y="4577779"/>
            <a:ext cx="5899964" cy="1496367"/>
          </a:xfrm>
        </p:spPr>
        <p:txBody>
          <a:bodyPr/>
          <a:lstStyle>
            <a:lvl1pPr marL="0" indent="0">
              <a:buNone/>
              <a:defRPr sz="1795">
                <a:solidFill>
                  <a:schemeClr val="tx1"/>
                </a:solidFill>
              </a:defRPr>
            </a:lvl1pPr>
            <a:lvl2pPr marL="342031" indent="0">
              <a:buNone/>
              <a:defRPr sz="1496">
                <a:solidFill>
                  <a:schemeClr val="tx1">
                    <a:tint val="75000"/>
                  </a:schemeClr>
                </a:solidFill>
              </a:defRPr>
            </a:lvl2pPr>
            <a:lvl3pPr marL="684063" indent="0">
              <a:buNone/>
              <a:defRPr sz="1347">
                <a:solidFill>
                  <a:schemeClr val="tx1">
                    <a:tint val="75000"/>
                  </a:schemeClr>
                </a:solidFill>
              </a:defRPr>
            </a:lvl3pPr>
            <a:lvl4pPr marL="1026094" indent="0">
              <a:buNone/>
              <a:defRPr sz="1197">
                <a:solidFill>
                  <a:schemeClr val="tx1">
                    <a:tint val="75000"/>
                  </a:schemeClr>
                </a:solidFill>
              </a:defRPr>
            </a:lvl4pPr>
            <a:lvl5pPr marL="1368125" indent="0">
              <a:buNone/>
              <a:defRPr sz="1197">
                <a:solidFill>
                  <a:schemeClr val="tx1">
                    <a:tint val="75000"/>
                  </a:schemeClr>
                </a:solidFill>
              </a:defRPr>
            </a:lvl5pPr>
            <a:lvl6pPr marL="1710157" indent="0">
              <a:buNone/>
              <a:defRPr sz="1197">
                <a:solidFill>
                  <a:schemeClr val="tx1">
                    <a:tint val="75000"/>
                  </a:schemeClr>
                </a:solidFill>
              </a:defRPr>
            </a:lvl6pPr>
            <a:lvl7pPr marL="2052188" indent="0">
              <a:buNone/>
              <a:defRPr sz="1197">
                <a:solidFill>
                  <a:schemeClr val="tx1">
                    <a:tint val="75000"/>
                  </a:schemeClr>
                </a:solidFill>
              </a:defRPr>
            </a:lvl7pPr>
            <a:lvl8pPr marL="2394219" indent="0">
              <a:buNone/>
              <a:defRPr sz="1197">
                <a:solidFill>
                  <a:schemeClr val="tx1">
                    <a:tint val="75000"/>
                  </a:schemeClr>
                </a:solidFill>
              </a:defRPr>
            </a:lvl8pPr>
            <a:lvl9pPr marL="2736251" indent="0">
              <a:buNone/>
              <a:defRPr sz="119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F0D2E-BCBB-7B4B-B3C4-B871C8CF8724}" type="datetimeFigureOut">
              <a:rPr lang="es-ES" smtClean="0"/>
              <a:t>18/7/20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E2D2C-969C-C641-820E-099A5BB1E71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918391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0287" y="1820976"/>
            <a:ext cx="2907229" cy="4340259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63022" y="1820976"/>
            <a:ext cx="2907229" cy="4340259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F0D2E-BCBB-7B4B-B3C4-B871C8CF8724}" type="datetimeFigureOut">
              <a:rPr lang="es-ES" smtClean="0"/>
              <a:t>18/7/20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E2D2C-969C-C641-820E-099A5BB1E71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577517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178" y="364197"/>
            <a:ext cx="5899964" cy="1322188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179" y="1676882"/>
            <a:ext cx="2893868" cy="821814"/>
          </a:xfrm>
        </p:spPr>
        <p:txBody>
          <a:bodyPr anchor="b"/>
          <a:lstStyle>
            <a:lvl1pPr marL="0" indent="0">
              <a:buNone/>
              <a:defRPr sz="1795" b="1"/>
            </a:lvl1pPr>
            <a:lvl2pPr marL="342031" indent="0">
              <a:buNone/>
              <a:defRPr sz="1496" b="1"/>
            </a:lvl2pPr>
            <a:lvl3pPr marL="684063" indent="0">
              <a:buNone/>
              <a:defRPr sz="1347" b="1"/>
            </a:lvl3pPr>
            <a:lvl4pPr marL="1026094" indent="0">
              <a:buNone/>
              <a:defRPr sz="1197" b="1"/>
            </a:lvl4pPr>
            <a:lvl5pPr marL="1368125" indent="0">
              <a:buNone/>
              <a:defRPr sz="1197" b="1"/>
            </a:lvl5pPr>
            <a:lvl6pPr marL="1710157" indent="0">
              <a:buNone/>
              <a:defRPr sz="1197" b="1"/>
            </a:lvl6pPr>
            <a:lvl7pPr marL="2052188" indent="0">
              <a:buNone/>
              <a:defRPr sz="1197" b="1"/>
            </a:lvl7pPr>
            <a:lvl8pPr marL="2394219" indent="0">
              <a:buNone/>
              <a:defRPr sz="1197" b="1"/>
            </a:lvl8pPr>
            <a:lvl9pPr marL="2736251" indent="0">
              <a:buNone/>
              <a:defRPr sz="1197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1179" y="2498697"/>
            <a:ext cx="2893868" cy="3675206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63023" y="1676882"/>
            <a:ext cx="2908120" cy="821814"/>
          </a:xfrm>
        </p:spPr>
        <p:txBody>
          <a:bodyPr anchor="b"/>
          <a:lstStyle>
            <a:lvl1pPr marL="0" indent="0">
              <a:buNone/>
              <a:defRPr sz="1795" b="1"/>
            </a:lvl1pPr>
            <a:lvl2pPr marL="342031" indent="0">
              <a:buNone/>
              <a:defRPr sz="1496" b="1"/>
            </a:lvl2pPr>
            <a:lvl3pPr marL="684063" indent="0">
              <a:buNone/>
              <a:defRPr sz="1347" b="1"/>
            </a:lvl3pPr>
            <a:lvl4pPr marL="1026094" indent="0">
              <a:buNone/>
              <a:defRPr sz="1197" b="1"/>
            </a:lvl4pPr>
            <a:lvl5pPr marL="1368125" indent="0">
              <a:buNone/>
              <a:defRPr sz="1197" b="1"/>
            </a:lvl5pPr>
            <a:lvl6pPr marL="1710157" indent="0">
              <a:buNone/>
              <a:defRPr sz="1197" b="1"/>
            </a:lvl6pPr>
            <a:lvl7pPr marL="2052188" indent="0">
              <a:buNone/>
              <a:defRPr sz="1197" b="1"/>
            </a:lvl7pPr>
            <a:lvl8pPr marL="2394219" indent="0">
              <a:buNone/>
              <a:defRPr sz="1197" b="1"/>
            </a:lvl8pPr>
            <a:lvl9pPr marL="2736251" indent="0">
              <a:buNone/>
              <a:defRPr sz="1197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63023" y="2498697"/>
            <a:ext cx="2908120" cy="3675206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F0D2E-BCBB-7B4B-B3C4-B871C8CF8724}" type="datetimeFigureOut">
              <a:rPr lang="es-ES" smtClean="0"/>
              <a:t>18/7/20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E2D2C-969C-C641-820E-099A5BB1E71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652582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F0D2E-BCBB-7B4B-B3C4-B871C8CF8724}" type="datetimeFigureOut">
              <a:rPr lang="es-ES" smtClean="0"/>
              <a:t>18/7/20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E2D2C-969C-C641-820E-099A5BB1E71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148827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F0D2E-BCBB-7B4B-B3C4-B871C8CF8724}" type="datetimeFigureOut">
              <a:rPr lang="es-ES" smtClean="0"/>
              <a:t>18/7/20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E2D2C-969C-C641-820E-099A5BB1E71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980531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178" y="456036"/>
            <a:ext cx="2206252" cy="1596126"/>
          </a:xfrm>
        </p:spPr>
        <p:txBody>
          <a:bodyPr anchor="b"/>
          <a:lstStyle>
            <a:lvl1pPr>
              <a:defRPr sz="2394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08120" y="984912"/>
            <a:ext cx="3463022" cy="4861216"/>
          </a:xfrm>
        </p:spPr>
        <p:txBody>
          <a:bodyPr/>
          <a:lstStyle>
            <a:lvl1pPr>
              <a:defRPr sz="2394"/>
            </a:lvl1pPr>
            <a:lvl2pPr>
              <a:defRPr sz="2095"/>
            </a:lvl2pPr>
            <a:lvl3pPr>
              <a:defRPr sz="1795"/>
            </a:lvl3pPr>
            <a:lvl4pPr>
              <a:defRPr sz="1496"/>
            </a:lvl4pPr>
            <a:lvl5pPr>
              <a:defRPr sz="1496"/>
            </a:lvl5pPr>
            <a:lvl6pPr>
              <a:defRPr sz="1496"/>
            </a:lvl6pPr>
            <a:lvl7pPr>
              <a:defRPr sz="1496"/>
            </a:lvl7pPr>
            <a:lvl8pPr>
              <a:defRPr sz="1496"/>
            </a:lvl8pPr>
            <a:lvl9pPr>
              <a:defRPr sz="1496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1178" y="2052161"/>
            <a:ext cx="2206252" cy="3801883"/>
          </a:xfrm>
        </p:spPr>
        <p:txBody>
          <a:bodyPr/>
          <a:lstStyle>
            <a:lvl1pPr marL="0" indent="0">
              <a:buNone/>
              <a:defRPr sz="1197"/>
            </a:lvl1pPr>
            <a:lvl2pPr marL="342031" indent="0">
              <a:buNone/>
              <a:defRPr sz="1047"/>
            </a:lvl2pPr>
            <a:lvl3pPr marL="684063" indent="0">
              <a:buNone/>
              <a:defRPr sz="898"/>
            </a:lvl3pPr>
            <a:lvl4pPr marL="1026094" indent="0">
              <a:buNone/>
              <a:defRPr sz="748"/>
            </a:lvl4pPr>
            <a:lvl5pPr marL="1368125" indent="0">
              <a:buNone/>
              <a:defRPr sz="748"/>
            </a:lvl5pPr>
            <a:lvl6pPr marL="1710157" indent="0">
              <a:buNone/>
              <a:defRPr sz="748"/>
            </a:lvl6pPr>
            <a:lvl7pPr marL="2052188" indent="0">
              <a:buNone/>
              <a:defRPr sz="748"/>
            </a:lvl7pPr>
            <a:lvl8pPr marL="2394219" indent="0">
              <a:buNone/>
              <a:defRPr sz="748"/>
            </a:lvl8pPr>
            <a:lvl9pPr marL="2736251" indent="0">
              <a:buNone/>
              <a:defRPr sz="748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F0D2E-BCBB-7B4B-B3C4-B871C8CF8724}" type="datetimeFigureOut">
              <a:rPr lang="es-ES" smtClean="0"/>
              <a:t>18/7/20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E2D2C-969C-C641-820E-099A5BB1E71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040182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178" y="456036"/>
            <a:ext cx="2206252" cy="1596126"/>
          </a:xfrm>
        </p:spPr>
        <p:txBody>
          <a:bodyPr anchor="b"/>
          <a:lstStyle>
            <a:lvl1pPr>
              <a:defRPr sz="2394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08120" y="984912"/>
            <a:ext cx="3463022" cy="4861216"/>
          </a:xfrm>
        </p:spPr>
        <p:txBody>
          <a:bodyPr anchor="t"/>
          <a:lstStyle>
            <a:lvl1pPr marL="0" indent="0">
              <a:buNone/>
              <a:defRPr sz="2394"/>
            </a:lvl1pPr>
            <a:lvl2pPr marL="342031" indent="0">
              <a:buNone/>
              <a:defRPr sz="2095"/>
            </a:lvl2pPr>
            <a:lvl3pPr marL="684063" indent="0">
              <a:buNone/>
              <a:defRPr sz="1795"/>
            </a:lvl3pPr>
            <a:lvl4pPr marL="1026094" indent="0">
              <a:buNone/>
              <a:defRPr sz="1496"/>
            </a:lvl4pPr>
            <a:lvl5pPr marL="1368125" indent="0">
              <a:buNone/>
              <a:defRPr sz="1496"/>
            </a:lvl5pPr>
            <a:lvl6pPr marL="1710157" indent="0">
              <a:buNone/>
              <a:defRPr sz="1496"/>
            </a:lvl6pPr>
            <a:lvl7pPr marL="2052188" indent="0">
              <a:buNone/>
              <a:defRPr sz="1496"/>
            </a:lvl7pPr>
            <a:lvl8pPr marL="2394219" indent="0">
              <a:buNone/>
              <a:defRPr sz="1496"/>
            </a:lvl8pPr>
            <a:lvl9pPr marL="2736251" indent="0">
              <a:buNone/>
              <a:defRPr sz="1496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1178" y="2052161"/>
            <a:ext cx="2206252" cy="3801883"/>
          </a:xfrm>
        </p:spPr>
        <p:txBody>
          <a:bodyPr/>
          <a:lstStyle>
            <a:lvl1pPr marL="0" indent="0">
              <a:buNone/>
              <a:defRPr sz="1197"/>
            </a:lvl1pPr>
            <a:lvl2pPr marL="342031" indent="0">
              <a:buNone/>
              <a:defRPr sz="1047"/>
            </a:lvl2pPr>
            <a:lvl3pPr marL="684063" indent="0">
              <a:buNone/>
              <a:defRPr sz="898"/>
            </a:lvl3pPr>
            <a:lvl4pPr marL="1026094" indent="0">
              <a:buNone/>
              <a:defRPr sz="748"/>
            </a:lvl4pPr>
            <a:lvl5pPr marL="1368125" indent="0">
              <a:buNone/>
              <a:defRPr sz="748"/>
            </a:lvl5pPr>
            <a:lvl6pPr marL="1710157" indent="0">
              <a:buNone/>
              <a:defRPr sz="748"/>
            </a:lvl6pPr>
            <a:lvl7pPr marL="2052188" indent="0">
              <a:buNone/>
              <a:defRPr sz="748"/>
            </a:lvl7pPr>
            <a:lvl8pPr marL="2394219" indent="0">
              <a:buNone/>
              <a:defRPr sz="748"/>
            </a:lvl8pPr>
            <a:lvl9pPr marL="2736251" indent="0">
              <a:buNone/>
              <a:defRPr sz="748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F0D2E-BCBB-7B4B-B3C4-B871C8CF8724}" type="datetimeFigureOut">
              <a:rPr lang="es-ES" smtClean="0"/>
              <a:t>18/7/20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E2D2C-969C-C641-820E-099A5BB1E71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247266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0287" y="364197"/>
            <a:ext cx="5899964" cy="1322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0287" y="1820976"/>
            <a:ext cx="5899964" cy="43402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0287" y="6340167"/>
            <a:ext cx="1539121" cy="3641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9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1F0D2E-BCBB-7B4B-B3C4-B871C8CF8724}" type="datetimeFigureOut">
              <a:rPr lang="es-ES" smtClean="0"/>
              <a:t>18/7/20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65928" y="6340167"/>
            <a:ext cx="2308682" cy="3641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9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31130" y="6340167"/>
            <a:ext cx="1539121" cy="3641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9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AE2D2C-969C-C641-820E-099A5BB1E71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43508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684063" rtl="0" eaLnBrk="1" latinLnBrk="0" hangingPunct="1">
        <a:lnSpc>
          <a:spcPct val="90000"/>
        </a:lnSpc>
        <a:spcBef>
          <a:spcPct val="0"/>
        </a:spcBef>
        <a:buNone/>
        <a:defRPr sz="3292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016" indent="-171016" algn="l" defTabSz="684063" rtl="0" eaLnBrk="1" latinLnBrk="0" hangingPunct="1">
        <a:lnSpc>
          <a:spcPct val="90000"/>
        </a:lnSpc>
        <a:spcBef>
          <a:spcPts val="748"/>
        </a:spcBef>
        <a:buFont typeface="Arial" panose="020B0604020202020204" pitchFamily="34" charset="0"/>
        <a:buChar char="•"/>
        <a:defRPr sz="2095" kern="1200">
          <a:solidFill>
            <a:schemeClr val="tx1"/>
          </a:solidFill>
          <a:latin typeface="+mn-lt"/>
          <a:ea typeface="+mn-ea"/>
          <a:cs typeface="+mn-cs"/>
        </a:defRPr>
      </a:lvl1pPr>
      <a:lvl2pPr marL="513047" indent="-171016" algn="l" defTabSz="684063" rtl="0" eaLnBrk="1" latinLnBrk="0" hangingPunct="1">
        <a:lnSpc>
          <a:spcPct val="90000"/>
        </a:lnSpc>
        <a:spcBef>
          <a:spcPts val="374"/>
        </a:spcBef>
        <a:buFont typeface="Arial" panose="020B0604020202020204" pitchFamily="34" charset="0"/>
        <a:buChar char="•"/>
        <a:defRPr sz="1795" kern="1200">
          <a:solidFill>
            <a:schemeClr val="tx1"/>
          </a:solidFill>
          <a:latin typeface="+mn-lt"/>
          <a:ea typeface="+mn-ea"/>
          <a:cs typeface="+mn-cs"/>
        </a:defRPr>
      </a:lvl2pPr>
      <a:lvl3pPr marL="855078" indent="-171016" algn="l" defTabSz="684063" rtl="0" eaLnBrk="1" latinLnBrk="0" hangingPunct="1">
        <a:lnSpc>
          <a:spcPct val="90000"/>
        </a:lnSpc>
        <a:spcBef>
          <a:spcPts val="374"/>
        </a:spcBef>
        <a:buFont typeface="Arial" panose="020B0604020202020204" pitchFamily="34" charset="0"/>
        <a:buChar char="•"/>
        <a:defRPr sz="1496" kern="1200">
          <a:solidFill>
            <a:schemeClr val="tx1"/>
          </a:solidFill>
          <a:latin typeface="+mn-lt"/>
          <a:ea typeface="+mn-ea"/>
          <a:cs typeface="+mn-cs"/>
        </a:defRPr>
      </a:lvl3pPr>
      <a:lvl4pPr marL="1197110" indent="-171016" algn="l" defTabSz="684063" rtl="0" eaLnBrk="1" latinLnBrk="0" hangingPunct="1">
        <a:lnSpc>
          <a:spcPct val="90000"/>
        </a:lnSpc>
        <a:spcBef>
          <a:spcPts val="374"/>
        </a:spcBef>
        <a:buFont typeface="Arial" panose="020B0604020202020204" pitchFamily="34" charset="0"/>
        <a:buChar char="•"/>
        <a:defRPr sz="1347" kern="1200">
          <a:solidFill>
            <a:schemeClr val="tx1"/>
          </a:solidFill>
          <a:latin typeface="+mn-lt"/>
          <a:ea typeface="+mn-ea"/>
          <a:cs typeface="+mn-cs"/>
        </a:defRPr>
      </a:lvl4pPr>
      <a:lvl5pPr marL="1539141" indent="-171016" algn="l" defTabSz="684063" rtl="0" eaLnBrk="1" latinLnBrk="0" hangingPunct="1">
        <a:lnSpc>
          <a:spcPct val="90000"/>
        </a:lnSpc>
        <a:spcBef>
          <a:spcPts val="374"/>
        </a:spcBef>
        <a:buFont typeface="Arial" panose="020B0604020202020204" pitchFamily="34" charset="0"/>
        <a:buChar char="•"/>
        <a:defRPr sz="1347" kern="1200">
          <a:solidFill>
            <a:schemeClr val="tx1"/>
          </a:solidFill>
          <a:latin typeface="+mn-lt"/>
          <a:ea typeface="+mn-ea"/>
          <a:cs typeface="+mn-cs"/>
        </a:defRPr>
      </a:lvl5pPr>
      <a:lvl6pPr marL="1881172" indent="-171016" algn="l" defTabSz="684063" rtl="0" eaLnBrk="1" latinLnBrk="0" hangingPunct="1">
        <a:lnSpc>
          <a:spcPct val="90000"/>
        </a:lnSpc>
        <a:spcBef>
          <a:spcPts val="374"/>
        </a:spcBef>
        <a:buFont typeface="Arial" panose="020B0604020202020204" pitchFamily="34" charset="0"/>
        <a:buChar char="•"/>
        <a:defRPr sz="1347" kern="1200">
          <a:solidFill>
            <a:schemeClr val="tx1"/>
          </a:solidFill>
          <a:latin typeface="+mn-lt"/>
          <a:ea typeface="+mn-ea"/>
          <a:cs typeface="+mn-cs"/>
        </a:defRPr>
      </a:lvl6pPr>
      <a:lvl7pPr marL="2223204" indent="-171016" algn="l" defTabSz="684063" rtl="0" eaLnBrk="1" latinLnBrk="0" hangingPunct="1">
        <a:lnSpc>
          <a:spcPct val="90000"/>
        </a:lnSpc>
        <a:spcBef>
          <a:spcPts val="374"/>
        </a:spcBef>
        <a:buFont typeface="Arial" panose="020B0604020202020204" pitchFamily="34" charset="0"/>
        <a:buChar char="•"/>
        <a:defRPr sz="1347" kern="1200">
          <a:solidFill>
            <a:schemeClr val="tx1"/>
          </a:solidFill>
          <a:latin typeface="+mn-lt"/>
          <a:ea typeface="+mn-ea"/>
          <a:cs typeface="+mn-cs"/>
        </a:defRPr>
      </a:lvl7pPr>
      <a:lvl8pPr marL="2565235" indent="-171016" algn="l" defTabSz="684063" rtl="0" eaLnBrk="1" latinLnBrk="0" hangingPunct="1">
        <a:lnSpc>
          <a:spcPct val="90000"/>
        </a:lnSpc>
        <a:spcBef>
          <a:spcPts val="374"/>
        </a:spcBef>
        <a:buFont typeface="Arial" panose="020B0604020202020204" pitchFamily="34" charset="0"/>
        <a:buChar char="•"/>
        <a:defRPr sz="1347" kern="1200">
          <a:solidFill>
            <a:schemeClr val="tx1"/>
          </a:solidFill>
          <a:latin typeface="+mn-lt"/>
          <a:ea typeface="+mn-ea"/>
          <a:cs typeface="+mn-cs"/>
        </a:defRPr>
      </a:lvl8pPr>
      <a:lvl9pPr marL="2907266" indent="-171016" algn="l" defTabSz="684063" rtl="0" eaLnBrk="1" latinLnBrk="0" hangingPunct="1">
        <a:lnSpc>
          <a:spcPct val="90000"/>
        </a:lnSpc>
        <a:spcBef>
          <a:spcPts val="374"/>
        </a:spcBef>
        <a:buFont typeface="Arial" panose="020B0604020202020204" pitchFamily="34" charset="0"/>
        <a:buChar char="•"/>
        <a:defRPr sz="134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4063" rtl="0" eaLnBrk="1" latinLnBrk="0" hangingPunct="1">
        <a:defRPr sz="1347" kern="1200">
          <a:solidFill>
            <a:schemeClr val="tx1"/>
          </a:solidFill>
          <a:latin typeface="+mn-lt"/>
          <a:ea typeface="+mn-ea"/>
          <a:cs typeface="+mn-cs"/>
        </a:defRPr>
      </a:lvl1pPr>
      <a:lvl2pPr marL="342031" algn="l" defTabSz="684063" rtl="0" eaLnBrk="1" latinLnBrk="0" hangingPunct="1">
        <a:defRPr sz="1347" kern="1200">
          <a:solidFill>
            <a:schemeClr val="tx1"/>
          </a:solidFill>
          <a:latin typeface="+mn-lt"/>
          <a:ea typeface="+mn-ea"/>
          <a:cs typeface="+mn-cs"/>
        </a:defRPr>
      </a:lvl2pPr>
      <a:lvl3pPr marL="684063" algn="l" defTabSz="684063" rtl="0" eaLnBrk="1" latinLnBrk="0" hangingPunct="1">
        <a:defRPr sz="1347" kern="1200">
          <a:solidFill>
            <a:schemeClr val="tx1"/>
          </a:solidFill>
          <a:latin typeface="+mn-lt"/>
          <a:ea typeface="+mn-ea"/>
          <a:cs typeface="+mn-cs"/>
        </a:defRPr>
      </a:lvl3pPr>
      <a:lvl4pPr marL="1026094" algn="l" defTabSz="684063" rtl="0" eaLnBrk="1" latinLnBrk="0" hangingPunct="1">
        <a:defRPr sz="1347" kern="1200">
          <a:solidFill>
            <a:schemeClr val="tx1"/>
          </a:solidFill>
          <a:latin typeface="+mn-lt"/>
          <a:ea typeface="+mn-ea"/>
          <a:cs typeface="+mn-cs"/>
        </a:defRPr>
      </a:lvl4pPr>
      <a:lvl5pPr marL="1368125" algn="l" defTabSz="684063" rtl="0" eaLnBrk="1" latinLnBrk="0" hangingPunct="1">
        <a:defRPr sz="1347" kern="1200">
          <a:solidFill>
            <a:schemeClr val="tx1"/>
          </a:solidFill>
          <a:latin typeface="+mn-lt"/>
          <a:ea typeface="+mn-ea"/>
          <a:cs typeface="+mn-cs"/>
        </a:defRPr>
      </a:lvl5pPr>
      <a:lvl6pPr marL="1710157" algn="l" defTabSz="684063" rtl="0" eaLnBrk="1" latinLnBrk="0" hangingPunct="1">
        <a:defRPr sz="1347" kern="1200">
          <a:solidFill>
            <a:schemeClr val="tx1"/>
          </a:solidFill>
          <a:latin typeface="+mn-lt"/>
          <a:ea typeface="+mn-ea"/>
          <a:cs typeface="+mn-cs"/>
        </a:defRPr>
      </a:lvl6pPr>
      <a:lvl7pPr marL="2052188" algn="l" defTabSz="684063" rtl="0" eaLnBrk="1" latinLnBrk="0" hangingPunct="1">
        <a:defRPr sz="1347" kern="1200">
          <a:solidFill>
            <a:schemeClr val="tx1"/>
          </a:solidFill>
          <a:latin typeface="+mn-lt"/>
          <a:ea typeface="+mn-ea"/>
          <a:cs typeface="+mn-cs"/>
        </a:defRPr>
      </a:lvl7pPr>
      <a:lvl8pPr marL="2394219" algn="l" defTabSz="684063" rtl="0" eaLnBrk="1" latinLnBrk="0" hangingPunct="1">
        <a:defRPr sz="1347" kern="1200">
          <a:solidFill>
            <a:schemeClr val="tx1"/>
          </a:solidFill>
          <a:latin typeface="+mn-lt"/>
          <a:ea typeface="+mn-ea"/>
          <a:cs typeface="+mn-cs"/>
        </a:defRPr>
      </a:lvl8pPr>
      <a:lvl9pPr marL="2736251" algn="l" defTabSz="684063" rtl="0" eaLnBrk="1" latinLnBrk="0" hangingPunct="1">
        <a:defRPr sz="134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>
            <a:extLst>
              <a:ext uri="{FF2B5EF4-FFF2-40B4-BE49-F238E27FC236}">
                <a16:creationId xmlns:a16="http://schemas.microsoft.com/office/drawing/2014/main" id="{5815FA9B-AD4E-3D4D-A97F-0AF12E858E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9"/>
            <a:ext cx="3420000" cy="3420000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43B29456-8F67-1742-81F5-BABAD90117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0538" y="269"/>
            <a:ext cx="3420000" cy="3420000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783AA3FD-A1AA-7C40-B5AE-A4681EDB51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38" y="3420538"/>
            <a:ext cx="3420000" cy="3420000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3A458A59-74AD-E246-A29D-69F42A3596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0538" y="3420269"/>
            <a:ext cx="3420000" cy="34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0412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73FEE677-9906-6840-8050-17E1B918CA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420000" cy="342000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3291E233-7939-CC47-82E4-1B36C761A9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0538" y="-538"/>
            <a:ext cx="3420000" cy="342000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37138A83-C71E-4C4B-AA82-1EB9FDDB76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420000"/>
            <a:ext cx="3420000" cy="342000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60A07DFE-4015-164B-BC12-07786A016C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0538" y="3420538"/>
            <a:ext cx="3420000" cy="34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1000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0B559B44-FB46-FA4F-BA7A-295966EB94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420000" cy="342000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A9CC7BA4-6654-0E48-BD95-642B821CBF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0538" y="0"/>
            <a:ext cx="3420000" cy="342000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41D10E3C-18B8-8B43-A265-05E1804044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420000"/>
            <a:ext cx="3420000" cy="342000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29940D0D-9C2D-6844-AB12-D9A69F0CC7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0000" y="3420000"/>
            <a:ext cx="3420000" cy="34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46628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19</TotalTime>
  <Words>0</Words>
  <Application>Microsoft Macintosh PowerPoint</Application>
  <PresentationFormat>Personalizado</PresentationFormat>
  <Paragraphs>0</Paragraphs>
  <Slides>3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Daniel Redondo Sánchez</dc:creator>
  <cp:lastModifiedBy>Daniel Redondo Sánchez</cp:lastModifiedBy>
  <cp:revision>5</cp:revision>
  <dcterms:created xsi:type="dcterms:W3CDTF">2020-07-13T18:45:11Z</dcterms:created>
  <dcterms:modified xsi:type="dcterms:W3CDTF">2020-07-18T16:16:23Z</dcterms:modified>
</cp:coreProperties>
</file>